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4" r:id="rId2"/>
    <p:sldId id="263" r:id="rId3"/>
    <p:sldId id="256" r:id="rId4"/>
    <p:sldId id="258" r:id="rId5"/>
    <p:sldId id="257" r:id="rId6"/>
    <p:sldId id="259" r:id="rId7"/>
    <p:sldId id="262" r:id="rId8"/>
    <p:sldId id="261" r:id="rId9"/>
    <p:sldId id="260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yaZZgöZZCÜ Ölüm SaDeCe BiR BAŞLANGIÇTIR" initials="BÖSBB" lastIdx="1" clrIdx="0">
    <p:extLst>
      <p:ext uri="{19B8F6BF-5375-455C-9EA6-DF929625EA0E}">
        <p15:presenceInfo xmlns:p15="http://schemas.microsoft.com/office/powerpoint/2012/main" userId="f2525fff41259e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6T11:25:52.32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45" y="1876201"/>
            <a:ext cx="11506200" cy="1293028"/>
          </a:xfrm>
        </p:spPr>
        <p:txBody>
          <a:bodyPr/>
          <a:lstStyle/>
          <a:p>
            <a:r>
              <a:rPr lang="tr-TR" dirty="0" smtClean="0"/>
              <a:t>Contaıner</a:t>
            </a:r>
            <a:r>
              <a:rPr lang="tr-TR" dirty="0" smtClean="0"/>
              <a:t>, </a:t>
            </a:r>
            <a:r>
              <a:rPr lang="tr-TR" dirty="0" smtClean="0"/>
              <a:t>docker</a:t>
            </a:r>
            <a:r>
              <a:rPr lang="tr-TR" dirty="0" smtClean="0"/>
              <a:t>, </a:t>
            </a:r>
            <a:r>
              <a:rPr lang="tr-TR" dirty="0" smtClean="0"/>
              <a:t>wındows</a:t>
            </a:r>
            <a:r>
              <a:rPr lang="tr-TR" dirty="0" smtClean="0"/>
              <a:t> server 2016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05245" y="4008048"/>
            <a:ext cx="10820400" cy="2039462"/>
          </a:xfrm>
        </p:spPr>
        <p:txBody>
          <a:bodyPr/>
          <a:lstStyle/>
          <a:p>
            <a:r>
              <a:rPr lang="tr-TR" dirty="0" smtClean="0"/>
              <a:t>Rıdvan Buğra Şimşek	2015141030</a:t>
            </a:r>
          </a:p>
          <a:p>
            <a:r>
              <a:rPr lang="tr-TR" dirty="0" smtClean="0"/>
              <a:t>Enes Akıncı 			2015141008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333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790700" y="733200"/>
            <a:ext cx="8610600" cy="1293028"/>
          </a:xfrm>
        </p:spPr>
        <p:txBody>
          <a:bodyPr/>
          <a:lstStyle/>
          <a:p>
            <a:pPr algn="ctr"/>
            <a:r>
              <a:rPr lang="tr-TR" dirty="0" smtClean="0"/>
              <a:t>DOCKER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372495"/>
          </a:xfrm>
        </p:spPr>
        <p:txBody>
          <a:bodyPr/>
          <a:lstStyle/>
          <a:p>
            <a:r>
              <a:rPr lang="tr-TR" dirty="0" smtClean="0"/>
              <a:t>Docker</a:t>
            </a:r>
            <a:r>
              <a:rPr lang="tr-TR" dirty="0" smtClean="0"/>
              <a:t> Ne Diye Bilinir ?</a:t>
            </a:r>
          </a:p>
          <a:p>
            <a:pPr lvl="1"/>
            <a:r>
              <a:rPr lang="tr-TR" dirty="0" smtClean="0"/>
              <a:t>Yine Linux </a:t>
            </a:r>
            <a:r>
              <a:rPr lang="tr-TR" dirty="0" smtClean="0"/>
              <a:t>kernel</a:t>
            </a:r>
            <a:r>
              <a:rPr lang="tr-TR" dirty="0" smtClean="0"/>
              <a:t> üzerinde çalışan bir yapısı var.</a:t>
            </a:r>
          </a:p>
          <a:p>
            <a:pPr lvl="1"/>
            <a:r>
              <a:rPr lang="tr-TR" dirty="0" smtClean="0"/>
              <a:t>Container’ın</a:t>
            </a:r>
            <a:r>
              <a:rPr lang="tr-TR" dirty="0" smtClean="0"/>
              <a:t> daha gelişmiş düzeyde versiyonu olarak bilinir.</a:t>
            </a:r>
          </a:p>
          <a:p>
            <a:pPr lvl="1"/>
            <a:r>
              <a:rPr lang="tr-TR" dirty="0" smtClean="0"/>
              <a:t>Başlı başına bir marka denebilir.</a:t>
            </a:r>
          </a:p>
          <a:p>
            <a:pPr lvl="1"/>
            <a:r>
              <a:rPr lang="tr-TR" dirty="0" smtClean="0"/>
              <a:t>Aynı </a:t>
            </a:r>
            <a:r>
              <a:rPr lang="tr-TR" dirty="0" smtClean="0"/>
              <a:t>container’da</a:t>
            </a:r>
            <a:r>
              <a:rPr lang="tr-TR" dirty="0" smtClean="0"/>
              <a:t> sadece tek process çalıştırma zorunu.</a:t>
            </a:r>
          </a:p>
          <a:p>
            <a:pPr lvl="1"/>
            <a:r>
              <a:rPr lang="tr-TR" dirty="0" smtClean="0"/>
              <a:t>Felsefesi: </a:t>
            </a:r>
            <a:r>
              <a:rPr lang="en-US" dirty="0" smtClean="0"/>
              <a:t>“Do </a:t>
            </a:r>
            <a:r>
              <a:rPr lang="en-US" dirty="0"/>
              <a:t>one thing and do it well” </a:t>
            </a:r>
            <a:r>
              <a:rPr lang="en-US" dirty="0"/>
              <a:t>yani</a:t>
            </a:r>
            <a:r>
              <a:rPr lang="en-US" dirty="0"/>
              <a:t> “</a:t>
            </a:r>
            <a:r>
              <a:rPr lang="en-US" dirty="0"/>
              <a:t>Sadece</a:t>
            </a:r>
            <a:r>
              <a:rPr lang="en-US" dirty="0"/>
              <a:t> </a:t>
            </a:r>
            <a:r>
              <a:rPr lang="en-US" dirty="0"/>
              <a:t>bir</a:t>
            </a:r>
            <a:r>
              <a:rPr lang="en-US" dirty="0"/>
              <a:t> </a:t>
            </a:r>
            <a:r>
              <a:rPr lang="en-US" dirty="0"/>
              <a:t>şey</a:t>
            </a:r>
            <a:r>
              <a:rPr lang="en-US" dirty="0"/>
              <a:t> yap </a:t>
            </a:r>
            <a:r>
              <a:rPr lang="en-US" dirty="0"/>
              <a:t>ve</a:t>
            </a:r>
            <a:r>
              <a:rPr lang="en-US" dirty="0"/>
              <a:t> </a:t>
            </a:r>
            <a:r>
              <a:rPr lang="en-US" dirty="0"/>
              <a:t>iyi</a:t>
            </a:r>
            <a:r>
              <a:rPr lang="en-US" dirty="0"/>
              <a:t> yap</a:t>
            </a:r>
            <a:r>
              <a:rPr lang="en-US" dirty="0" smtClean="0"/>
              <a:t>”</a:t>
            </a:r>
            <a:r>
              <a:rPr lang="tr-TR" dirty="0" smtClean="0"/>
              <a:t>.</a:t>
            </a:r>
          </a:p>
          <a:p>
            <a:pPr marL="457200" lvl="1" indent="0">
              <a:buNone/>
            </a:pPr>
            <a:r>
              <a:rPr lang="en-US" dirty="0"/>
              <a:t> </a:t>
            </a:r>
            <a:endParaRPr lang="tr-TR" dirty="0" smtClean="0"/>
          </a:p>
          <a:p>
            <a:r>
              <a:rPr lang="tr-TR" dirty="0" smtClean="0"/>
              <a:t>Neden bilinir ?</a:t>
            </a:r>
          </a:p>
          <a:p>
            <a:pPr lvl="1"/>
            <a:r>
              <a:rPr lang="tr-TR" dirty="0" smtClean="0"/>
              <a:t>Yazılımcılar açısından büyük kolaylıklar sağlar.</a:t>
            </a:r>
          </a:p>
          <a:p>
            <a:pPr lvl="1"/>
            <a:r>
              <a:rPr lang="tr-TR" dirty="0" smtClean="0"/>
              <a:t>Yazılan kodların bu yapıya uygun olarak yazılması gerekir.</a:t>
            </a:r>
          </a:p>
          <a:p>
            <a:pPr lvl="1"/>
            <a:r>
              <a:rPr lang="tr-TR" dirty="0" smtClean="0"/>
              <a:t>Önümüzdeki yıllarda daha çok revaçta olacağı aşikar.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428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5800" y="1776846"/>
            <a:ext cx="10820400" cy="4441840"/>
          </a:xfrm>
        </p:spPr>
        <p:txBody>
          <a:bodyPr/>
          <a:lstStyle/>
          <a:p>
            <a:r>
              <a:rPr lang="tr-TR" b="1" dirty="0" smtClean="0"/>
              <a:t>Dockerfile</a:t>
            </a:r>
            <a:endParaRPr lang="tr-TR" b="1" dirty="0" smtClean="0"/>
          </a:p>
          <a:p>
            <a:pPr lvl="1"/>
            <a:r>
              <a:rPr lang="tr-TR" dirty="0"/>
              <a:t>Container’ların</a:t>
            </a:r>
            <a:r>
              <a:rPr lang="tr-TR" dirty="0"/>
              <a:t> baz alacağı işletim sistemi veya başka </a:t>
            </a:r>
            <a:r>
              <a:rPr lang="tr-TR" dirty="0"/>
              <a:t>Image’ı</a:t>
            </a:r>
            <a:r>
              <a:rPr lang="tr-TR" dirty="0"/>
              <a:t>, </a:t>
            </a:r>
            <a:r>
              <a:rPr lang="tr-TR" dirty="0" smtClean="0"/>
              <a:t>dosyaları</a:t>
            </a:r>
            <a:r>
              <a:rPr lang="tr-TR" dirty="0"/>
              <a:t>, koşturacağı </a:t>
            </a:r>
            <a:r>
              <a:rPr lang="tr-TR" dirty="0" smtClean="0"/>
              <a:t>programı </a:t>
            </a:r>
            <a:r>
              <a:rPr lang="tr-TR" dirty="0"/>
              <a:t>belirleyen </a:t>
            </a:r>
            <a:r>
              <a:rPr lang="tr-TR" dirty="0" smtClean="0"/>
              <a:t>yapıdır.</a:t>
            </a:r>
            <a:endParaRPr lang="tr-TR" b="1" dirty="0" smtClean="0"/>
          </a:p>
          <a:p>
            <a:endParaRPr lang="tr-TR" b="1" dirty="0"/>
          </a:p>
          <a:p>
            <a:r>
              <a:rPr lang="tr-TR" b="1" dirty="0"/>
              <a:t>Docker</a:t>
            </a:r>
            <a:r>
              <a:rPr lang="tr-TR" b="1" dirty="0"/>
              <a:t> </a:t>
            </a:r>
            <a:r>
              <a:rPr lang="tr-TR" b="1" dirty="0"/>
              <a:t>Daemon</a:t>
            </a:r>
            <a:r>
              <a:rPr lang="tr-TR" b="1" dirty="0"/>
              <a:t> (</a:t>
            </a:r>
            <a:r>
              <a:rPr lang="tr-TR" b="1" dirty="0"/>
              <a:t>Docker</a:t>
            </a:r>
            <a:r>
              <a:rPr lang="tr-TR" b="1" dirty="0"/>
              <a:t> Engine</a:t>
            </a:r>
            <a:r>
              <a:rPr lang="tr-TR" b="1" dirty="0" smtClean="0"/>
              <a:t>)</a:t>
            </a:r>
          </a:p>
          <a:p>
            <a:pPr lvl="1"/>
            <a:r>
              <a:rPr lang="tr-TR" dirty="0"/>
              <a:t>Docker</a:t>
            </a:r>
            <a:r>
              <a:rPr lang="tr-TR" dirty="0"/>
              <a:t> </a:t>
            </a:r>
            <a:r>
              <a:rPr lang="tr-TR" dirty="0" smtClean="0"/>
              <a:t>sistemindeki </a:t>
            </a:r>
            <a:r>
              <a:rPr lang="tr-TR" dirty="0" smtClean="0"/>
              <a:t>Hypervisor’ün</a:t>
            </a:r>
            <a:r>
              <a:rPr lang="tr-TR" dirty="0" smtClean="0"/>
              <a:t> (VM) </a:t>
            </a:r>
            <a:r>
              <a:rPr lang="tr-TR" dirty="0"/>
              <a:t>tam olarak karşılığıdır. Linux </a:t>
            </a:r>
            <a:r>
              <a:rPr lang="tr-TR" dirty="0"/>
              <a:t>Kernel’inde</a:t>
            </a:r>
            <a:r>
              <a:rPr lang="tr-TR" dirty="0"/>
              <a:t> bulunan </a:t>
            </a:r>
            <a:r>
              <a:rPr lang="tr-TR" dirty="0" smtClean="0"/>
              <a:t>LXC’nin</a:t>
            </a:r>
            <a:r>
              <a:rPr lang="tr-TR" dirty="0" smtClean="0"/>
              <a:t> (Linux </a:t>
            </a:r>
            <a:r>
              <a:rPr lang="tr-TR" dirty="0" smtClean="0"/>
              <a:t>Container</a:t>
            </a:r>
            <a:r>
              <a:rPr lang="tr-TR" dirty="0" smtClean="0"/>
              <a:t>) </a:t>
            </a:r>
            <a:r>
              <a:rPr lang="tr-TR" dirty="0"/>
              <a:t>yerini almıştır. </a:t>
            </a:r>
            <a:endParaRPr lang="tr-TR" b="1" dirty="0"/>
          </a:p>
          <a:p>
            <a:endParaRPr lang="tr-TR" b="1" dirty="0" smtClean="0"/>
          </a:p>
          <a:p>
            <a:r>
              <a:rPr lang="tr-TR" b="1" dirty="0"/>
              <a:t>Docker</a:t>
            </a:r>
            <a:r>
              <a:rPr lang="tr-TR" b="1" dirty="0"/>
              <a:t> CLI (</a:t>
            </a:r>
            <a:r>
              <a:rPr lang="tr-TR" b="1" dirty="0"/>
              <a:t>Command-Line</a:t>
            </a:r>
            <a:r>
              <a:rPr lang="tr-TR" b="1" dirty="0"/>
              <a:t> </a:t>
            </a:r>
            <a:r>
              <a:rPr lang="tr-TR" b="1" dirty="0"/>
              <a:t>Interface</a:t>
            </a:r>
            <a:r>
              <a:rPr lang="tr-TR" b="1" dirty="0"/>
              <a:t>) - </a:t>
            </a:r>
            <a:r>
              <a:rPr lang="tr-TR" b="1" dirty="0"/>
              <a:t>Docker</a:t>
            </a:r>
            <a:r>
              <a:rPr lang="tr-TR" b="1" dirty="0"/>
              <a:t> </a:t>
            </a:r>
            <a:r>
              <a:rPr lang="tr-TR" b="1" dirty="0" smtClean="0"/>
              <a:t>İstemcisi</a:t>
            </a:r>
          </a:p>
          <a:p>
            <a:pPr lvl="1"/>
            <a:r>
              <a:rPr lang="tr-TR" dirty="0"/>
              <a:t>Kullanıcının </a:t>
            </a:r>
            <a:r>
              <a:rPr lang="tr-TR" dirty="0"/>
              <a:t>Docker</a:t>
            </a:r>
            <a:r>
              <a:rPr lang="tr-TR" dirty="0"/>
              <a:t> </a:t>
            </a:r>
            <a:r>
              <a:rPr lang="tr-TR" dirty="0"/>
              <a:t>Daemon</a:t>
            </a:r>
            <a:r>
              <a:rPr lang="tr-TR" dirty="0"/>
              <a:t> ile konuşabilmesi için gerekli komut setini sağlar.</a:t>
            </a:r>
            <a:endParaRPr lang="tr-TR" b="1" dirty="0"/>
          </a:p>
          <a:p>
            <a:endParaRPr lang="tr-TR" b="1" dirty="0" smtClean="0"/>
          </a:p>
          <a:p>
            <a:endParaRPr lang="tr-TR" b="1" dirty="0"/>
          </a:p>
          <a:p>
            <a:endParaRPr lang="tr-TR" b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1089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929245" y="681245"/>
            <a:ext cx="8610600" cy="1293028"/>
          </a:xfrm>
        </p:spPr>
        <p:txBody>
          <a:bodyPr/>
          <a:lstStyle/>
          <a:p>
            <a:pPr algn="ctr"/>
            <a:r>
              <a:rPr lang="tr-TR" dirty="0" smtClean="0"/>
              <a:t>WINDOWS SERVER 2016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smtClean="0"/>
              <a:t>Yenilikler Nelerdir ?</a:t>
            </a:r>
          </a:p>
          <a:p>
            <a:pPr lvl="1"/>
            <a:r>
              <a:rPr lang="tr-TR" dirty="0"/>
              <a:t>Bence en önemli yeni gelen özellik </a:t>
            </a:r>
            <a:r>
              <a:rPr lang="tr-TR" b="1" dirty="0"/>
              <a:t>Nested</a:t>
            </a:r>
            <a:r>
              <a:rPr lang="tr-TR" b="1" dirty="0"/>
              <a:t> </a:t>
            </a:r>
            <a:r>
              <a:rPr lang="tr-TR" b="1" dirty="0"/>
              <a:t>Virtualization</a:t>
            </a:r>
            <a:r>
              <a:rPr lang="tr-TR" dirty="0"/>
              <a:t>. Yani iç içe sanallaştırma.</a:t>
            </a:r>
            <a:endParaRPr lang="tr-TR" dirty="0" smtClean="0"/>
          </a:p>
          <a:p>
            <a:pPr lvl="1"/>
            <a:r>
              <a:rPr lang="tr-TR" dirty="0" smtClean="0"/>
              <a:t>Ve tabi ki birlikte gelen </a:t>
            </a:r>
            <a:r>
              <a:rPr lang="tr-TR" dirty="0" smtClean="0"/>
              <a:t>container</a:t>
            </a:r>
            <a:r>
              <a:rPr lang="tr-TR" dirty="0" smtClean="0"/>
              <a:t> yapısı</a:t>
            </a:r>
          </a:p>
          <a:p>
            <a:pPr lvl="2"/>
            <a:r>
              <a:rPr lang="tr-TR" dirty="0" smtClean="0"/>
              <a:t>Ayrıca bir daha </a:t>
            </a:r>
            <a:r>
              <a:rPr lang="tr-TR" dirty="0" smtClean="0"/>
              <a:t>container</a:t>
            </a:r>
            <a:r>
              <a:rPr lang="tr-TR" dirty="0" smtClean="0"/>
              <a:t> oluşturmaya gerek kalmıyor.</a:t>
            </a:r>
          </a:p>
          <a:p>
            <a:pPr lvl="1"/>
            <a:r>
              <a:rPr lang="tr-TR" b="1" dirty="0"/>
              <a:t>Multiple</a:t>
            </a:r>
            <a:r>
              <a:rPr lang="tr-TR" b="1" dirty="0"/>
              <a:t> Desktop</a:t>
            </a:r>
            <a:r>
              <a:rPr lang="tr-TR" dirty="0"/>
              <a:t> özelliği geldi </a:t>
            </a:r>
            <a:r>
              <a:rPr lang="tr-TR" dirty="0" smtClean="0"/>
              <a:t>yeni </a:t>
            </a:r>
            <a:r>
              <a:rPr lang="tr-TR" dirty="0"/>
              <a:t>çıkan Windows 10 versiyonunda ki gibi .</a:t>
            </a:r>
            <a:endParaRPr lang="tr-TR" dirty="0" smtClean="0"/>
          </a:p>
          <a:p>
            <a:pPr marL="457200" lvl="1" indent="0">
              <a:buNone/>
            </a:pP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82" y="4311701"/>
            <a:ext cx="3446988" cy="22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-51954" y="1445613"/>
            <a:ext cx="12074236" cy="1293028"/>
          </a:xfrm>
        </p:spPr>
        <p:txBody>
          <a:bodyPr>
            <a:normAutofit/>
          </a:bodyPr>
          <a:lstStyle/>
          <a:p>
            <a:r>
              <a:rPr lang="tr-TR" sz="3000" dirty="0" smtClean="0"/>
              <a:t>	CONTAINER       	&amp; 		DOCKER MOTORUNUN ÇALIŞMA YAPISI </a:t>
            </a:r>
            <a:endParaRPr lang="tr-TR" sz="30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7" y="2794819"/>
            <a:ext cx="4987808" cy="286280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09" y="2794818"/>
            <a:ext cx="4784646" cy="2862803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3060124" y="804662"/>
            <a:ext cx="5850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 smtClean="0"/>
              <a:t>WINDOWS SERVER 2016’DA</a:t>
            </a:r>
            <a:endParaRPr lang="tr-TR" sz="3200" b="1" dirty="0"/>
          </a:p>
        </p:txBody>
      </p:sp>
    </p:spTree>
    <p:extLst>
      <p:ext uri="{BB962C8B-B14F-4D97-AF65-F5344CB8AC3E}">
        <p14:creationId xmlns:p14="http://schemas.microsoft.com/office/powerpoint/2010/main" val="256262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2673" y="1456806"/>
            <a:ext cx="10820400" cy="2595649"/>
          </a:xfrm>
        </p:spPr>
        <p:txBody>
          <a:bodyPr/>
          <a:lstStyle/>
          <a:p>
            <a:pPr marL="0" indent="0" algn="ctr">
              <a:buNone/>
            </a:pPr>
            <a:r>
              <a:rPr lang="tr-TR" dirty="0" smtClean="0"/>
              <a:t>Dinlediğiniz için teşekkürler..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110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790700" y="650072"/>
            <a:ext cx="8610600" cy="1293028"/>
          </a:xfrm>
        </p:spPr>
        <p:txBody>
          <a:bodyPr/>
          <a:lstStyle/>
          <a:p>
            <a:pPr algn="ctr"/>
            <a:r>
              <a:rPr lang="tr-TR" b="1" dirty="0" smtClean="0"/>
              <a:t>KONU BAŞLIKLARI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SANALLAŞTIRMA TEKNOLOJİSİ</a:t>
            </a:r>
          </a:p>
          <a:p>
            <a:r>
              <a:rPr lang="tr-TR" dirty="0" smtClean="0"/>
              <a:t>CONTAINER TEKNOLOJİSİ</a:t>
            </a:r>
          </a:p>
          <a:p>
            <a:r>
              <a:rPr lang="tr-TR" dirty="0" smtClean="0"/>
              <a:t>IMAGE KAVRAMI</a:t>
            </a:r>
          </a:p>
          <a:p>
            <a:r>
              <a:rPr lang="tr-TR" dirty="0" smtClean="0"/>
              <a:t>DOCKER</a:t>
            </a:r>
            <a:endParaRPr lang="tr-TR" dirty="0" smtClean="0"/>
          </a:p>
          <a:p>
            <a:r>
              <a:rPr lang="tr-TR" dirty="0" smtClean="0"/>
              <a:t>WINDOWS SERVER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1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37199" y="1787962"/>
            <a:ext cx="11054801" cy="4059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b="1" dirty="0" smtClean="0"/>
              <a:t>SANALLAŞTIRMAYA NEDEN İHTİYAÇ DUYARIZ 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tr-TR" dirty="0" smtClean="0"/>
              <a:t>Tek donanımla birden fazla işletim sistemi kullanma gereksinimi.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tr-TR" dirty="0" smtClean="0"/>
              <a:t>Farklı versiyondaki programları </a:t>
            </a:r>
            <a:r>
              <a:rPr lang="tr-TR" dirty="0" smtClean="0"/>
              <a:t>aynı veya farklı </a:t>
            </a:r>
            <a:r>
              <a:rPr lang="tr-TR" dirty="0" smtClean="0"/>
              <a:t>işletim sisteminde test etme ihtiyacı.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tr-TR" dirty="0" smtClean="0"/>
              <a:t>Farklı işletim sistemlerinde aynı programı deneme </a:t>
            </a:r>
            <a:r>
              <a:rPr lang="tr-TR" dirty="0" smtClean="0"/>
              <a:t>isteri.</a:t>
            </a:r>
            <a:endParaRPr lang="tr-TR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b="1" dirty="0" smtClean="0"/>
              <a:t>SANALLAŞTIRMA TÜRLERİ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tr-TR" dirty="0" smtClean="0"/>
              <a:t>Sanal makinelerle (Virtual </a:t>
            </a:r>
            <a:r>
              <a:rPr lang="tr-TR" dirty="0" smtClean="0"/>
              <a:t>Machines</a:t>
            </a:r>
            <a:r>
              <a:rPr lang="tr-TR" dirty="0" smtClean="0"/>
              <a:t>) </a:t>
            </a:r>
            <a:r>
              <a:rPr lang="tr-TR" dirty="0" smtClean="0"/>
              <a:t>yapılan sanallaştırma (Donanım şartlı)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tr-TR" dirty="0" smtClean="0"/>
              <a:t>Docker</a:t>
            </a:r>
            <a:r>
              <a:rPr lang="tr-TR" dirty="0" smtClean="0"/>
              <a:t>, </a:t>
            </a:r>
            <a:r>
              <a:rPr lang="tr-TR" dirty="0" smtClean="0"/>
              <a:t>container’la</a:t>
            </a:r>
            <a:r>
              <a:rPr lang="tr-TR" dirty="0" smtClean="0"/>
              <a:t> yapılan sanallaştırma (Donanım şartsız)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Alt Başlık 2"/>
          <p:cNvSpPr txBox="1">
            <a:spLocks/>
          </p:cNvSpPr>
          <p:nvPr/>
        </p:nvSpPr>
        <p:spPr>
          <a:xfrm>
            <a:off x="1528026" y="891364"/>
            <a:ext cx="9448800" cy="2088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400" b="1" dirty="0" smtClean="0"/>
              <a:t>SANALLAŞTIRMA (VIRTUALIZATION)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284089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09" y="1586523"/>
            <a:ext cx="9850582" cy="4419422"/>
          </a:xfrm>
        </p:spPr>
      </p:pic>
    </p:spTree>
    <p:extLst>
      <p:ext uri="{BB962C8B-B14F-4D97-AF65-F5344CB8AC3E}">
        <p14:creationId xmlns:p14="http://schemas.microsoft.com/office/powerpoint/2010/main" val="338847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790700" y="721359"/>
            <a:ext cx="8610600" cy="1293028"/>
          </a:xfrm>
        </p:spPr>
        <p:txBody>
          <a:bodyPr/>
          <a:lstStyle/>
          <a:p>
            <a:pPr algn="ctr"/>
            <a:r>
              <a:rPr lang="tr-TR" dirty="0" smtClean="0"/>
              <a:t>CONTAINER	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smtClean="0"/>
              <a:t>CONTAINER VE </a:t>
            </a:r>
            <a:r>
              <a:rPr lang="tr-TR" b="1" dirty="0" smtClean="0"/>
              <a:t>MANTIĞI</a:t>
            </a:r>
          </a:p>
          <a:p>
            <a:pPr lvl="1"/>
            <a:r>
              <a:rPr lang="tr-TR" dirty="0" smtClean="0"/>
              <a:t>Linux </a:t>
            </a:r>
            <a:r>
              <a:rPr lang="tr-TR" dirty="0"/>
              <a:t>çekirdeği içerisinde birbirinden izole olarak çalıştırılan </a:t>
            </a:r>
            <a:r>
              <a:rPr lang="tr-TR" dirty="0"/>
              <a:t>process’lerin</a:t>
            </a:r>
            <a:r>
              <a:rPr lang="tr-TR" dirty="0"/>
              <a:t> her birine verilen isimdir.</a:t>
            </a:r>
            <a:endParaRPr lang="tr-TR" b="1" dirty="0" smtClean="0"/>
          </a:p>
          <a:p>
            <a:pPr lvl="1"/>
            <a:r>
              <a:rPr lang="tr-TR" dirty="0" smtClean="0"/>
              <a:t>Linux </a:t>
            </a:r>
            <a:r>
              <a:rPr lang="tr-TR" dirty="0" smtClean="0"/>
              <a:t>kernel</a:t>
            </a:r>
            <a:r>
              <a:rPr lang="tr-TR" dirty="0" smtClean="0"/>
              <a:t> (</a:t>
            </a:r>
            <a:r>
              <a:rPr lang="tr-TR" dirty="0" smtClean="0"/>
              <a:t>çekirdek) tabanlı sistemlerdir.</a:t>
            </a:r>
          </a:p>
          <a:p>
            <a:pPr lvl="1"/>
            <a:r>
              <a:rPr lang="tr-TR" dirty="0" smtClean="0"/>
              <a:t>Container’lar </a:t>
            </a:r>
            <a:r>
              <a:rPr lang="tr-TR" dirty="0" smtClean="0"/>
              <a:t>image’lerin </a:t>
            </a:r>
            <a:r>
              <a:rPr lang="tr-TR" dirty="0" smtClean="0"/>
              <a:t>paketlenmiş halidir.</a:t>
            </a:r>
          </a:p>
          <a:p>
            <a:pPr lvl="1"/>
            <a:r>
              <a:rPr lang="tr-TR" dirty="0" smtClean="0"/>
              <a:t>İzole bir </a:t>
            </a:r>
            <a:r>
              <a:rPr lang="tr-TR" dirty="0" smtClean="0"/>
              <a:t>process </a:t>
            </a:r>
            <a:r>
              <a:rPr lang="tr-TR" dirty="0" smtClean="0"/>
              <a:t>yapısı sağlar.</a:t>
            </a:r>
          </a:p>
          <a:p>
            <a:pPr lvl="1"/>
            <a:r>
              <a:rPr lang="tr-TR" dirty="0" smtClean="0"/>
              <a:t>Kuru yük gemisi benzetmesi yapılabilir.</a:t>
            </a:r>
          </a:p>
          <a:p>
            <a:pPr marL="457200" lvl="1" indent="0">
              <a:buNone/>
            </a:pPr>
            <a:endParaRPr lang="tr-TR" dirty="0"/>
          </a:p>
          <a:p>
            <a:r>
              <a:rPr lang="tr-TR" b="1" dirty="0" smtClean="0"/>
              <a:t>‘Tamam </a:t>
            </a:r>
            <a:r>
              <a:rPr lang="tr-TR" b="1" dirty="0" smtClean="0"/>
              <a:t>da ne işe yarar </a:t>
            </a:r>
            <a:r>
              <a:rPr lang="tr-TR" b="1" dirty="0" smtClean="0"/>
              <a:t>?’  </a:t>
            </a:r>
            <a:r>
              <a:rPr lang="tr-TR" b="1" dirty="0" smtClean="0"/>
              <a:t>Sorusu</a:t>
            </a:r>
          </a:p>
          <a:p>
            <a:pPr lvl="1"/>
            <a:r>
              <a:rPr lang="tr-TR" dirty="0" smtClean="0"/>
              <a:t>Tek bir işletim sistemi üzerinde donanım gerekmeksizin farklı işletim sistemi, server sunucusu </a:t>
            </a:r>
            <a:r>
              <a:rPr lang="tr-TR" dirty="0" smtClean="0"/>
              <a:t>çalıştırabilme</a:t>
            </a:r>
            <a:r>
              <a:rPr lang="tr-TR" dirty="0" smtClean="0"/>
              <a:t>.</a:t>
            </a: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562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91" y="1334295"/>
            <a:ext cx="8239222" cy="4634562"/>
          </a:xfrm>
        </p:spPr>
      </p:pic>
      <p:cxnSp>
        <p:nvCxnSpPr>
          <p:cNvPr id="8" name="Düz Ok Bağlayıcısı 7"/>
          <p:cNvCxnSpPr/>
          <p:nvPr/>
        </p:nvCxnSpPr>
        <p:spPr>
          <a:xfrm flipH="1" flipV="1">
            <a:off x="1756064" y="2701637"/>
            <a:ext cx="3553691" cy="665018"/>
          </a:xfrm>
          <a:prstGeom prst="straightConnector1">
            <a:avLst/>
          </a:prstGeom>
          <a:ln w="762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197427" y="2516971"/>
            <a:ext cx="155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C</a:t>
            </a:r>
            <a:r>
              <a:rPr lang="tr-TR" b="1" dirty="0" smtClean="0"/>
              <a:t>ontainers</a:t>
            </a:r>
            <a:endParaRPr lang="tr-TR" b="1" dirty="0"/>
          </a:p>
        </p:txBody>
      </p:sp>
      <p:cxnSp>
        <p:nvCxnSpPr>
          <p:cNvPr id="11" name="Düz Ok Bağlayıcısı 10"/>
          <p:cNvCxnSpPr/>
          <p:nvPr/>
        </p:nvCxnSpPr>
        <p:spPr>
          <a:xfrm flipH="1">
            <a:off x="1756064" y="4733997"/>
            <a:ext cx="2160368" cy="463166"/>
          </a:xfrm>
          <a:prstGeom prst="straightConnector1">
            <a:avLst/>
          </a:prstGeom>
          <a:ln w="762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Metin kutusu 15"/>
          <p:cNvSpPr txBox="1"/>
          <p:nvPr/>
        </p:nvSpPr>
        <p:spPr>
          <a:xfrm>
            <a:off x="83127" y="4965580"/>
            <a:ext cx="1724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Docker</a:t>
            </a:r>
            <a:r>
              <a:rPr lang="tr-TR" b="1" dirty="0" smtClean="0"/>
              <a:t> </a:t>
            </a:r>
            <a:r>
              <a:rPr lang="tr-TR" b="1" dirty="0" smtClean="0"/>
              <a:t>Hub</a:t>
            </a:r>
            <a:endParaRPr lang="tr-TR" b="1" dirty="0" smtClean="0"/>
          </a:p>
          <a:p>
            <a:r>
              <a:rPr lang="tr-TR" b="1" dirty="0" smtClean="0"/>
              <a:t>v</a:t>
            </a:r>
            <a:r>
              <a:rPr lang="tr-TR" b="1" dirty="0" smtClean="0"/>
              <a:t>eya</a:t>
            </a:r>
            <a:endParaRPr lang="tr-TR" b="1" dirty="0" smtClean="0"/>
          </a:p>
          <a:p>
            <a:r>
              <a:rPr lang="tr-TR" b="1" dirty="0" smtClean="0"/>
              <a:t>Docker</a:t>
            </a:r>
            <a:r>
              <a:rPr lang="tr-TR" b="1" dirty="0" smtClean="0"/>
              <a:t> </a:t>
            </a:r>
            <a:r>
              <a:rPr lang="tr-TR" b="1" dirty="0" smtClean="0"/>
              <a:t>Store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74856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5800" y="1548246"/>
            <a:ext cx="10820400" cy="4670440"/>
          </a:xfrm>
        </p:spPr>
        <p:txBody>
          <a:bodyPr/>
          <a:lstStyle/>
          <a:p>
            <a:r>
              <a:rPr lang="tr-TR" dirty="0" smtClean="0"/>
              <a:t>Container</a:t>
            </a:r>
            <a:r>
              <a:rPr lang="tr-TR" dirty="0" smtClean="0"/>
              <a:t> Teknolojisinin Avantajları</a:t>
            </a:r>
          </a:p>
          <a:p>
            <a:endParaRPr lang="tr-TR" dirty="0" smtClean="0"/>
          </a:p>
          <a:p>
            <a:pPr lvl="1"/>
            <a:r>
              <a:rPr lang="tr-TR" dirty="0" smtClean="0"/>
              <a:t>En önemlisi kullanım kolaylığı.</a:t>
            </a:r>
          </a:p>
          <a:p>
            <a:pPr lvl="1"/>
            <a:r>
              <a:rPr lang="tr-TR" dirty="0"/>
              <a:t>V</a:t>
            </a:r>
            <a:r>
              <a:rPr lang="tr-TR" dirty="0" smtClean="0"/>
              <a:t>erimlilik</a:t>
            </a:r>
            <a:r>
              <a:rPr lang="tr-TR" dirty="0" smtClean="0"/>
              <a:t>. </a:t>
            </a:r>
            <a:endParaRPr lang="tr-TR" dirty="0" smtClean="0"/>
          </a:p>
          <a:p>
            <a:pPr lvl="1"/>
            <a:r>
              <a:rPr lang="tr-TR" dirty="0" smtClean="0"/>
              <a:t>Donanım </a:t>
            </a:r>
            <a:r>
              <a:rPr lang="tr-TR" dirty="0" smtClean="0"/>
              <a:t>ihtiyacı olmadan çalışma olanağı.</a:t>
            </a:r>
          </a:p>
          <a:p>
            <a:pPr lvl="1"/>
            <a:r>
              <a:rPr lang="tr-TR" dirty="0" smtClean="0"/>
              <a:t>Daha performanslı çalışma</a:t>
            </a:r>
            <a:r>
              <a:rPr lang="tr-TR" dirty="0" smtClean="0"/>
              <a:t>.</a:t>
            </a:r>
          </a:p>
          <a:p>
            <a:pPr lvl="1"/>
            <a:r>
              <a:rPr lang="tr-TR" dirty="0" smtClean="0"/>
              <a:t>İzole process yapısı olduğu için bağımsız çalışabilme.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6117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/>
          <p:cNvSpPr txBox="1"/>
          <p:nvPr/>
        </p:nvSpPr>
        <p:spPr>
          <a:xfrm>
            <a:off x="2673940" y="1174173"/>
            <a:ext cx="724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Container</a:t>
            </a:r>
            <a:r>
              <a:rPr lang="tr-TR" sz="2400" b="1" dirty="0" smtClean="0"/>
              <a:t> ve Virtual Machine Arasındaki </a:t>
            </a:r>
            <a:r>
              <a:rPr lang="tr-TR" sz="2400" b="1" dirty="0" smtClean="0"/>
              <a:t>Farklar</a:t>
            </a:r>
            <a:endParaRPr lang="tr-TR" sz="2400" b="1" dirty="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45" y="2296911"/>
            <a:ext cx="4911409" cy="3869545"/>
          </a:xfr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2" y="2296911"/>
            <a:ext cx="5053171" cy="38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3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790700" y="639682"/>
            <a:ext cx="8610600" cy="1293028"/>
          </a:xfrm>
        </p:spPr>
        <p:txBody>
          <a:bodyPr/>
          <a:lstStyle/>
          <a:p>
            <a:pPr algn="ctr"/>
            <a:r>
              <a:rPr lang="tr-TR" b="1" dirty="0" smtClean="0"/>
              <a:t>İmage</a:t>
            </a:r>
            <a:r>
              <a:rPr lang="tr-TR" b="1" dirty="0" smtClean="0"/>
              <a:t> kavramı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smtClean="0"/>
              <a:t>İmage</a:t>
            </a:r>
            <a:r>
              <a:rPr lang="tr-TR" b="1" dirty="0" smtClean="0"/>
              <a:t> Nedir, Ne değildir ?</a:t>
            </a:r>
          </a:p>
          <a:p>
            <a:pPr lvl="1"/>
            <a:r>
              <a:rPr lang="tr-TR" dirty="0" smtClean="0"/>
              <a:t>İmaj değildir</a:t>
            </a:r>
            <a:r>
              <a:rPr lang="tr-TR" dirty="0" smtClean="0"/>
              <a:t>, ‘imeyc</a:t>
            </a:r>
            <a:r>
              <a:rPr lang="tr-TR" dirty="0" smtClean="0"/>
              <a:t>’ </a:t>
            </a:r>
            <a:r>
              <a:rPr lang="tr-TR" dirty="0"/>
              <a:t>diye okunur </a:t>
            </a:r>
            <a:r>
              <a:rPr lang="tr-TR" dirty="0" smtClean="0"/>
              <a:t>Türkçe </a:t>
            </a:r>
            <a:r>
              <a:rPr lang="tr-TR" dirty="0" smtClean="0"/>
              <a:t>karşılığında olduğu gibi resimdir.</a:t>
            </a:r>
          </a:p>
          <a:p>
            <a:pPr lvl="1"/>
            <a:r>
              <a:rPr lang="tr-TR" dirty="0" smtClean="0"/>
              <a:t>Yazılımların paketlenmiş hali denebilir.</a:t>
            </a:r>
          </a:p>
          <a:p>
            <a:pPr marL="457200" lvl="1" indent="0">
              <a:buNone/>
            </a:pPr>
            <a:endParaRPr lang="tr-TR" dirty="0"/>
          </a:p>
          <a:p>
            <a:r>
              <a:rPr lang="tr-TR" b="1" dirty="0" smtClean="0"/>
              <a:t>Avantajları:</a:t>
            </a:r>
          </a:p>
          <a:p>
            <a:pPr lvl="1"/>
            <a:r>
              <a:rPr lang="tr-TR" dirty="0" smtClean="0"/>
              <a:t>Her yeniden başlamada yeni bir kurulum ayarı gerekmez.</a:t>
            </a:r>
          </a:p>
          <a:p>
            <a:pPr lvl="1"/>
            <a:r>
              <a:rPr lang="tr-TR" dirty="0" smtClean="0"/>
              <a:t>Container</a:t>
            </a:r>
            <a:r>
              <a:rPr lang="tr-TR" dirty="0" smtClean="0"/>
              <a:t> haline dönüştürülüp istenilen platformda çalıştırılabilir.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935860"/>
      </p:ext>
    </p:extLst>
  </p:cSld>
  <p:clrMapOvr>
    <a:masterClrMapping/>
  </p:clrMapOvr>
</p:sld>
</file>

<file path=ppt/theme/theme1.xml><?xml version="1.0" encoding="utf-8"?>
<a:theme xmlns:a="http://schemas.openxmlformats.org/drawingml/2006/main" name="Uçak İzi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TM04033937[[fn=Uçak İzi]]</Template>
  <TotalTime>449</TotalTime>
  <Words>326</Words>
  <Application>Microsoft Office PowerPoint</Application>
  <PresentationFormat>Geniş ekran</PresentationFormat>
  <Paragraphs>79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Uçak İzi</vt:lpstr>
      <vt:lpstr>Contaıner, docker, wındows server 2016</vt:lpstr>
      <vt:lpstr>KONU BAŞLIKLARI</vt:lpstr>
      <vt:lpstr>PowerPoint Sunusu</vt:lpstr>
      <vt:lpstr>PowerPoint Sunusu</vt:lpstr>
      <vt:lpstr>CONTAINER </vt:lpstr>
      <vt:lpstr>PowerPoint Sunusu</vt:lpstr>
      <vt:lpstr>PowerPoint Sunusu</vt:lpstr>
      <vt:lpstr>PowerPoint Sunusu</vt:lpstr>
      <vt:lpstr>İmage kavramı</vt:lpstr>
      <vt:lpstr>DOCKER</vt:lpstr>
      <vt:lpstr>PowerPoint Sunusu</vt:lpstr>
      <vt:lpstr>WINDOWS SERVER 2016</vt:lpstr>
      <vt:lpstr> CONTAINER        &amp;   DOCKER MOTORUNUN ÇALIŞMA YAPISI 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BEyaZZgöZZCÜ Ölüm SaDeCe BiR BAŞLANGIÇTIR</dc:creator>
  <cp:lastModifiedBy>BEyaZZgöZZCÜ Ölüm SaDeCe BiR BAŞLANGIÇTIR</cp:lastModifiedBy>
  <cp:revision>18</cp:revision>
  <dcterms:created xsi:type="dcterms:W3CDTF">2017-12-05T23:33:33Z</dcterms:created>
  <dcterms:modified xsi:type="dcterms:W3CDTF">2017-12-06T08:47:15Z</dcterms:modified>
</cp:coreProperties>
</file>